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406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idja Chantler" initials="KC" lastIdx="9" clrIdx="0">
    <p:extLst>
      <p:ext uri="{19B8F6BF-5375-455C-9EA6-DF929625EA0E}">
        <p15:presenceInfo xmlns:p15="http://schemas.microsoft.com/office/powerpoint/2012/main" userId="S::55137675@ad.mmu.ac.uk::febcf1bf-d22d-478e-981b-55d7216255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19B"/>
    <a:srgbClr val="35339B"/>
    <a:srgbClr val="351A9B"/>
    <a:srgbClr val="D72D55"/>
    <a:srgbClr val="3B1C94"/>
    <a:srgbClr val="D83058"/>
    <a:srgbClr val="D8B430"/>
    <a:srgbClr val="351A96"/>
    <a:srgbClr val="3D1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01B0C-298C-4BA6-A94E-F4EE70A95693}" v="345" dt="2022-02-15T10:21:04.403"/>
    <p1510:client id="{F4AF0293-DD92-4262-B6A9-7932525B31E9}" v="9" dt="2022-02-15T11:49:0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93" d="100"/>
          <a:sy n="93" d="100"/>
        </p:scale>
        <p:origin x="545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Heyes" userId="5a09faac-3b21-4f2c-8c41-e16872093fef" providerId="ADAL" clId="{F4AF0293-DD92-4262-B6A9-7932525B31E9}"/>
    <pc:docChg chg="modSld">
      <pc:chgData name="Kim Heyes" userId="5a09faac-3b21-4f2c-8c41-e16872093fef" providerId="ADAL" clId="{F4AF0293-DD92-4262-B6A9-7932525B31E9}" dt="2022-02-15T11:48:55.148" v="11" actId="1076"/>
      <pc:docMkLst>
        <pc:docMk/>
      </pc:docMkLst>
      <pc:sldChg chg="modSp mod">
        <pc:chgData name="Kim Heyes" userId="5a09faac-3b21-4f2c-8c41-e16872093fef" providerId="ADAL" clId="{F4AF0293-DD92-4262-B6A9-7932525B31E9}" dt="2022-02-15T11:48:55.148" v="11" actId="1076"/>
        <pc:sldMkLst>
          <pc:docMk/>
          <pc:sldMk cId="1508373478" sldId="406"/>
        </pc:sldMkLst>
        <pc:spChg chg="mod">
          <ac:chgData name="Kim Heyes" userId="5a09faac-3b21-4f2c-8c41-e16872093fef" providerId="ADAL" clId="{F4AF0293-DD92-4262-B6A9-7932525B31E9}" dt="2022-02-15T11:48:55.148" v="11" actId="1076"/>
          <ac:spMkLst>
            <pc:docMk/>
            <pc:sldMk cId="1508373478" sldId="406"/>
            <ac:spMk id="35" creationId="{36F96A15-389F-41FC-85C0-3E667AC557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8562-5E55-6944-8C88-11F660217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2AA9F-1D33-C948-AE62-0D3C82F99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2C47-2DB9-9D4E-907B-63BF788F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A99A5-2FBE-7846-9174-EDDD08C7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5BC1F-4FA5-1D48-AC44-62AC4209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F259-222C-A94D-88AE-05DDA7BB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DAB65-22AB-1743-9E66-0A3A45637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DAED4-C555-7A40-9ADE-A4685F56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27CBA-1908-5242-BA4E-20191A3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C867-4A4D-B844-A807-1844C5E7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91D9E8-2EFD-2443-AAD9-BB6E0555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B9356-791E-7049-B605-032BBA7F6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81A6-8FD4-A54E-BA59-6951390B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03C6F-B48B-2843-BB9B-78F34983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8D608-0AA7-4F44-B750-E5BC7DAD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B3C6-8A65-D741-B546-17EE0EEE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E7FAD-7E8C-2949-B3B1-397E84E97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862D-5CD1-2E48-A699-50763525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AF9B8-5B1A-7D49-94AE-303D63D0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F0CD0-C283-3A49-91B7-5238AC2B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8C6E-C1F3-F647-AFEF-D482CBA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0FC7A-26A1-A04F-923A-0247009F8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D5C7E-B6CA-9849-B0B3-F4E5E970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AFDE2-4380-1F49-A774-DDDF6A27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82B1E-AC4C-264D-8514-1C2008A1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1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76E6-DC18-A242-A0C0-FE1BB2D1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4329B-E5FE-A346-9E1D-F20FDA4A6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38B9-11EC-154B-B21D-76866FFBD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BFC7C-32E6-6645-ACE3-EDB2ED13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8CEA1-5117-774B-A230-C0809969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DD1F7-FC6B-3F42-B909-5F97A99B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2379-CCC4-1B4C-95F0-7683C432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29EE8-E689-A64E-9814-24D952A7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09FA7-C334-BD4A-B341-2FE95122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A14F6-EA60-2142-B997-860A59803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C487B-D6F1-454D-85C4-502810355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35C69-36CB-254F-994D-C89933D9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A8B40-A908-8D42-97DE-D7B3F7C5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B3BF4-365D-AB45-949F-F06892CB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F954-5A63-4841-9E43-7669CC5F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BC473-897C-9E44-BBCF-F6BEE8E6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EB40A-2103-0B45-8435-1F401E85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D8EB4-8DA4-2642-B80F-10669E3E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3A8CF-7413-8C49-AB20-70B79194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0DF68-F973-974A-8D60-10D564CE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F7A1E-F86E-2B4E-B272-DA99BAB8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BB5A-1981-9F4B-A1B6-E3DF39C9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7739-E064-3A4A-9D01-214028B8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9E37C-035E-A747-BB63-C844FEB84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E13E8-C41C-264C-9C16-A0CF72CC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4D313-C78C-374C-AD5F-9A881E9D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6068-1100-4B45-B3C2-2EC7A4DA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E9A9-2455-E74B-AB06-2CDF344C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35022-0851-984C-9992-17601C270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4CB5F-665E-2B4F-AECE-D0A4600F9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09759-621B-D441-B267-DA4B3E1A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9E02F-0D96-B94D-8215-0863A4CE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05734-E3AB-FA49-ACB5-30B05ACD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42310-535B-EC4F-8A9A-ABD6A82D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528D-EFED-C84B-A3FB-8830E9D7B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4D09A-32EF-9741-BABC-DBF711EF9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AD70-CADA-FC4C-B1CB-23492038DF0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1C45-DA23-3646-B498-E9B01E36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AA11E-67B1-984D-BB52-CA6D56B1F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BF6E-2983-BB42-A833-5F42B453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F594965-636B-4E7C-BA25-1D0A0AD501AE}"/>
              </a:ext>
            </a:extLst>
          </p:cNvPr>
          <p:cNvSpPr/>
          <p:nvPr/>
        </p:nvSpPr>
        <p:spPr>
          <a:xfrm>
            <a:off x="0" y="2069953"/>
            <a:ext cx="9179796" cy="2248742"/>
          </a:xfrm>
          <a:prstGeom prst="rect">
            <a:avLst/>
          </a:prstGeom>
          <a:solidFill>
            <a:srgbClr val="3541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B6FC8B-3557-4300-8FF9-6561153595FB}"/>
              </a:ext>
            </a:extLst>
          </p:cNvPr>
          <p:cNvSpPr/>
          <p:nvPr/>
        </p:nvSpPr>
        <p:spPr>
          <a:xfrm>
            <a:off x="9166383" y="1358034"/>
            <a:ext cx="3059832" cy="4365691"/>
          </a:xfrm>
          <a:prstGeom prst="rect">
            <a:avLst/>
          </a:prstGeom>
          <a:solidFill>
            <a:srgbClr val="D7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F6E5AF-88DD-5F48-9EBE-1D4633F1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891"/>
            <a:ext cx="12226214" cy="164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41C86-3EEF-A944-A678-E200E898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13" y="103212"/>
            <a:ext cx="2568529" cy="911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6F895-8864-FA48-BA2C-453074CE0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723725"/>
            <a:ext cx="12226214" cy="1197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9C193-168A-E84B-AF5E-0F8D956E5D2F}"/>
              </a:ext>
            </a:extLst>
          </p:cNvPr>
          <p:cNvSpPr txBox="1"/>
          <p:nvPr/>
        </p:nvSpPr>
        <p:spPr>
          <a:xfrm>
            <a:off x="9258327" y="1474649"/>
            <a:ext cx="2865146" cy="18573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include: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 Family Homicide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and Minoritised Victims and Perpetrators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 processes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 Perpetrators  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BCD0EB-6AE6-4890-A18B-5B986D375472}"/>
              </a:ext>
            </a:extLst>
          </p:cNvPr>
          <p:cNvSpPr txBox="1"/>
          <p:nvPr/>
        </p:nvSpPr>
        <p:spPr>
          <a:xfrm>
            <a:off x="-1" y="1415557"/>
            <a:ext cx="9179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The HALT Research Team would like to welcome you to our end of project conference to share findings from our ESRC funded study on Domestic Homicide.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A9104-44E2-4523-B245-56F82677D58E}"/>
              </a:ext>
            </a:extLst>
          </p:cNvPr>
          <p:cNvSpPr txBox="1"/>
          <p:nvPr/>
        </p:nvSpPr>
        <p:spPr>
          <a:xfrm>
            <a:off x="3385131" y="-140664"/>
            <a:ext cx="250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One day conference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28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April 2022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Attend in person at: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Manchester Metropolitan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B23E4-13D5-4A30-BDAB-B0B08A3926C1}"/>
              </a:ext>
            </a:extLst>
          </p:cNvPr>
          <p:cNvSpPr txBox="1"/>
          <p:nvPr/>
        </p:nvSpPr>
        <p:spPr>
          <a:xfrm>
            <a:off x="6284891" y="-74353"/>
            <a:ext cx="2501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Hybrid event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Online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OR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In person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8EA24C-D025-4D89-8A66-5D4F0819BB2F}"/>
              </a:ext>
            </a:extLst>
          </p:cNvPr>
          <p:cNvSpPr txBox="1"/>
          <p:nvPr/>
        </p:nvSpPr>
        <p:spPr>
          <a:xfrm>
            <a:off x="9060789" y="-70388"/>
            <a:ext cx="3271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Brooks Building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Hulme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Manchester</a:t>
            </a:r>
          </a:p>
          <a:p>
            <a:pPr algn="ctr"/>
            <a:r>
              <a:rPr lang="en-GB" sz="2000" b="1" dirty="0">
                <a:solidFill>
                  <a:srgbClr val="002060"/>
                </a:solidFill>
              </a:rPr>
              <a:t>M15 6GX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5A8CF-2E3B-4A70-8AF0-36BD18769A10}"/>
              </a:ext>
            </a:extLst>
          </p:cNvPr>
          <p:cNvSpPr txBox="1"/>
          <p:nvPr/>
        </p:nvSpPr>
        <p:spPr>
          <a:xfrm>
            <a:off x="1828151" y="4296029"/>
            <a:ext cx="5747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ffectLst/>
              </a:rPr>
              <a:t>Talks, films, poetry, workshops and a roundtable discussion, including: 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effectLst/>
              </a:rPr>
              <a:t>Experiences of families who have lost a relative to domestic homicide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Experiences of </a:t>
            </a:r>
            <a:r>
              <a:rPr lang="en-GB" sz="1400" b="0" dirty="0">
                <a:effectLst/>
              </a:rPr>
              <a:t>victims/survivors of domestic abuse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effectLst/>
              </a:rPr>
              <a:t>Professionals perspectives on the domestic homicide reviews (DHRs)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HALT study’s analysis of the </a:t>
            </a:r>
            <a:r>
              <a:rPr lang="en-GB" sz="1400" b="0" dirty="0">
                <a:effectLst/>
              </a:rPr>
              <a:t>DHRs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86C141-736B-4303-8800-75EEBFB3D44A}"/>
              </a:ext>
            </a:extLst>
          </p:cNvPr>
          <p:cNvSpPr txBox="1"/>
          <p:nvPr/>
        </p:nvSpPr>
        <p:spPr>
          <a:xfrm>
            <a:off x="396320" y="6672755"/>
            <a:ext cx="2483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(Grant reference ES/S005471/1)</a:t>
            </a:r>
          </a:p>
          <a:p>
            <a:endParaRPr lang="en-GB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A25480-7469-412F-A640-744251D88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16" y="2534511"/>
            <a:ext cx="1232810" cy="11611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78A28C-7162-4163-8BD6-A663A89C2D9E}"/>
              </a:ext>
            </a:extLst>
          </p:cNvPr>
          <p:cNvSpPr txBox="1"/>
          <p:nvPr/>
        </p:nvSpPr>
        <p:spPr>
          <a:xfrm>
            <a:off x="2854985" y="2095117"/>
            <a:ext cx="346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Speakers and panellists include: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95C5C-81C8-4837-A372-A17580BAC849}"/>
              </a:ext>
            </a:extLst>
          </p:cNvPr>
          <p:cNvSpPr txBox="1"/>
          <p:nvPr/>
        </p:nvSpPr>
        <p:spPr>
          <a:xfrm>
            <a:off x="-208665" y="3666817"/>
            <a:ext cx="235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Professor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Khatidja Chantler, </a:t>
            </a:r>
          </a:p>
          <a:p>
            <a:pPr algn="ctr"/>
            <a:r>
              <a:rPr lang="en-GB" sz="1200" dirty="0" err="1">
                <a:solidFill>
                  <a:schemeClr val="bg1"/>
                </a:solidFill>
              </a:rPr>
              <a:t>ManMet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8A862-FC4D-40E8-8B6D-B14F02669982}"/>
              </a:ext>
            </a:extLst>
          </p:cNvPr>
          <p:cNvSpPr txBox="1"/>
          <p:nvPr/>
        </p:nvSpPr>
        <p:spPr>
          <a:xfrm>
            <a:off x="3330454" y="364969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Nicole Jacobs,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Domestic Abuse Commissioner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DF3205-2EA1-4359-BCD9-5B79B4BA05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99" r="10372"/>
          <a:stretch/>
        </p:blipFill>
        <p:spPr>
          <a:xfrm>
            <a:off x="3434067" y="2527009"/>
            <a:ext cx="1155830" cy="11645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738B74-5D46-4D9E-A59D-AF84A615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55" y="3017969"/>
            <a:ext cx="1394443" cy="3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1B05CE-39FB-48EE-A4E3-ABDD7AEA60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39" r="20622"/>
          <a:stretch/>
        </p:blipFill>
        <p:spPr>
          <a:xfrm>
            <a:off x="10171826" y="5835549"/>
            <a:ext cx="1028142" cy="973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BAB56F-8B79-4A67-82C6-0ACAB25FF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905" y="5866645"/>
            <a:ext cx="957984" cy="957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FE556-CC9B-4D5B-8676-2EBE24284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5660" y="3502194"/>
            <a:ext cx="1028141" cy="590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43281D-6EC5-4EB9-ADCB-4FC493344D0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273" t="16297" b="6971"/>
          <a:stretch/>
        </p:blipFill>
        <p:spPr>
          <a:xfrm>
            <a:off x="7035567" y="5835549"/>
            <a:ext cx="1006534" cy="972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14567-8032-448F-91F4-9BA0E64E1E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6585" y="5920846"/>
            <a:ext cx="3115326" cy="768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F3EE8F-6446-4FE8-928A-360693BCFB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68560" y="2279783"/>
            <a:ext cx="1155831" cy="6077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6AAC59-6E6D-4692-8F21-645EE95414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4251" y="2525372"/>
            <a:ext cx="1195809" cy="11611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655134-3C9B-40F3-9A47-4E1A38DD9CBB}"/>
              </a:ext>
            </a:extLst>
          </p:cNvPr>
          <p:cNvSpPr txBox="1"/>
          <p:nvPr/>
        </p:nvSpPr>
        <p:spPr>
          <a:xfrm>
            <a:off x="6185811" y="3646610"/>
            <a:ext cx="169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Davina 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James-</a:t>
            </a:r>
            <a:r>
              <a:rPr lang="en-GB" sz="1200" dirty="0" err="1">
                <a:solidFill>
                  <a:schemeClr val="bg1"/>
                </a:solidFill>
              </a:rPr>
              <a:t>Hanman</a:t>
            </a:r>
            <a:r>
              <a:rPr lang="en-GB" sz="1200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DHR Chair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4D725C-9713-4AB3-9C08-570BF4FB62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740" y="2525372"/>
            <a:ext cx="871057" cy="11550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818C01-7D2E-4A15-9614-467B5BA1D5BC}"/>
              </a:ext>
            </a:extLst>
          </p:cNvPr>
          <p:cNvSpPr txBox="1"/>
          <p:nvPr/>
        </p:nvSpPr>
        <p:spPr>
          <a:xfrm>
            <a:off x="1702410" y="3714469"/>
            <a:ext cx="157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Frank Mullane MBE,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CEO AAFDA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571EF3-A0A0-4BDF-AF46-C853DFC9FB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8033" y="2527009"/>
            <a:ext cx="878979" cy="116759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6F96A15-389F-41FC-85C0-3E667AC557BB}"/>
              </a:ext>
            </a:extLst>
          </p:cNvPr>
          <p:cNvSpPr txBox="1"/>
          <p:nvPr/>
        </p:nvSpPr>
        <p:spPr>
          <a:xfrm>
            <a:off x="4625298" y="3662975"/>
            <a:ext cx="169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Detective Chief Superintendent Michaela Kerr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6CFD89-4F0F-456D-B1A4-6B4A7A6966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4140" y="3347308"/>
            <a:ext cx="2904845" cy="22645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89E0017-9FDD-4CB0-AF3F-AE331868C6D8}"/>
              </a:ext>
            </a:extLst>
          </p:cNvPr>
          <p:cNvSpPr/>
          <p:nvPr/>
        </p:nvSpPr>
        <p:spPr>
          <a:xfrm>
            <a:off x="125506" y="5442443"/>
            <a:ext cx="9040877" cy="210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register, download the </a:t>
            </a:r>
            <a:r>
              <a:rPr lang="en-GB" sz="16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Whova</a:t>
            </a:r>
            <a:r>
              <a:rPr lang="en-GB" sz="1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 or clic</a:t>
            </a:r>
            <a:r>
              <a:rPr lang="en-GB" sz="16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GB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24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https://whova.com/web/haltc_202204/</a:t>
            </a:r>
            <a:endParaRPr lang="en-GB" sz="1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73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7ace183-b9b8-4c68-854b-d86489fe5f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C2ABA7878D5746B07221C8D037B53D" ma:contentTypeVersion="12" ma:contentTypeDescription="Create a new document." ma:contentTypeScope="" ma:versionID="da8658295ae12155733258541823e8a7">
  <xsd:schema xmlns:xsd="http://www.w3.org/2001/XMLSchema" xmlns:xs="http://www.w3.org/2001/XMLSchema" xmlns:p="http://schemas.microsoft.com/office/2006/metadata/properties" xmlns:ns2="13fab6b0-0aba-4113-9bbb-9b69c4b33339" xmlns:ns3="0d3ee6d4-a4b6-4196-a965-d856c3565114" targetNamespace="http://schemas.microsoft.com/office/2006/metadata/properties" ma:root="true" ma:fieldsID="cc7d9dbb4561d5ed95a800bfd4e8f67e" ns2:_="" ns3:_="">
    <xsd:import namespace="13fab6b0-0aba-4113-9bbb-9b69c4b33339"/>
    <xsd:import namespace="0d3ee6d4-a4b6-4196-a965-d856c35651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ab6b0-0aba-4113-9bbb-9b69c4b333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ee6d4-a4b6-4196-a965-d856c3565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EA726-6C14-4760-B6A4-4F618F6063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D274EB-5235-4FD8-9334-9CDFFB6DC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fab6b0-0aba-4113-9bbb-9b69c4b33339"/>
    <ds:schemaRef ds:uri="0d3ee6d4-a4b6-4196-a965-d856c3565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E6B76C-75EA-4CB5-80C8-06B9D86758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180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Craig</dc:creator>
  <cp:lastModifiedBy>Kim Heyes</cp:lastModifiedBy>
  <cp:revision>31</cp:revision>
  <dcterms:created xsi:type="dcterms:W3CDTF">2022-01-25T12:14:44Z</dcterms:created>
  <dcterms:modified xsi:type="dcterms:W3CDTF">2022-03-15T12:17:27Z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0x010100D8C2ABA7878D5746B07221C8D037B53D</vt:lpwstr>
  </property>
</Properties>
</file>